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91" r:id="rId4"/>
    <p:sldId id="259" r:id="rId5"/>
    <p:sldId id="280" r:id="rId6"/>
    <p:sldId id="281" r:id="rId7"/>
    <p:sldId id="283" r:id="rId8"/>
    <p:sldId id="292" r:id="rId9"/>
    <p:sldId id="284" r:id="rId10"/>
    <p:sldId id="285" r:id="rId11"/>
    <p:sldId id="286" r:id="rId12"/>
    <p:sldId id="293" r:id="rId13"/>
    <p:sldId id="287" r:id="rId14"/>
    <p:sldId id="288" r:id="rId15"/>
    <p:sldId id="289" r:id="rId16"/>
    <p:sldId id="290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16/05/2021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一日工夫做完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Now the Day is Over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有人病痛憂悶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lang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求主安慰他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Comfort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suf-f’rer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Watching late in pain,</a:t>
            </a:r>
          </a:p>
        </p:txBody>
      </p:sp>
    </p:spTree>
    <p:extLst>
      <p:ext uri="{BB962C8B-B14F-4D97-AF65-F5344CB8AC3E}">
        <p14:creationId xmlns:p14="http://schemas.microsoft.com/office/powerpoint/2010/main" val="1894145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有人計謀惡事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lang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-tai,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願主祢阻止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Those who plan some evil,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their sin restrain.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5650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夜深黑暗時候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求主同居住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the long night watches,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thine angels spread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406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親像鷄母顧子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koe-bu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展翼來保庇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Their white wings above 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Watching round my bed.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0706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至於天光日出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使我再起來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khi-lai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morning wakens,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may I arise,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4772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身軀爽快輕鬆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-sang,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感謝主慈愛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chu-ai,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Pure, and fresh, and sinless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Thy holy eyes.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0244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榮光歸於聖父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Seng-Pe,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榮光歸聖子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the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ather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the Son,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4789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榮光歸於聖神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榮光歸聖名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to Thee, blest Spirit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Whilst all ages run.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953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一日工夫做完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漸漸入黃昏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Chiam-chiam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the day is over,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Night is drawing nigh,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舉頭觀看天色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暗瞑今愈近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Shadows of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Steal across the sky.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945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天色愈變黑暗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pian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星辰愈在照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teh-chio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the darkness gathers,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Stars begin to peep,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027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5257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lnSpc>
                <a:spcPct val="100000"/>
              </a:lnSpc>
              <a:buNone/>
            </a:pPr>
            <a:endParaRPr lang="en-PH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飛鳥以及牲畜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kip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8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8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將要去安宿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8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Birds and beasts, and flowers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Soon will be asleep.</a:t>
            </a: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966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使我眼睛放閉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通夜得安眠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Thong mi tit an-bin,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give the weary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Calm and sweet repose,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265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有人衰弱臥着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-lam 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求耶穌憐憫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Thy tender blessing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mine eye-lids close.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7760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求主幫助孩子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會知主照顧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rant to little children,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Visions bright of Thee;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0998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有人海中行船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全能主保護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po-ho.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Guard the sailors tossing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the deep blue sea.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674141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1887</TotalTime>
  <Words>579</Words>
  <Application>Microsoft Office PowerPoint</Application>
  <PresentationFormat>Widescreen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227</cp:revision>
  <dcterms:created xsi:type="dcterms:W3CDTF">2018-01-05T06:11:53Z</dcterms:created>
  <dcterms:modified xsi:type="dcterms:W3CDTF">2021-05-16T06:47:56Z</dcterms:modified>
</cp:coreProperties>
</file>